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4"/>
  </p:sldMasterIdLst>
  <p:notesMasterIdLst>
    <p:notesMasterId r:id="rId25"/>
  </p:notesMasterIdLst>
  <p:sldIdLst>
    <p:sldId id="256" r:id="rId5"/>
    <p:sldId id="279" r:id="rId6"/>
    <p:sldId id="278" r:id="rId7"/>
    <p:sldId id="258" r:id="rId8"/>
    <p:sldId id="259" r:id="rId9"/>
    <p:sldId id="260" r:id="rId10"/>
    <p:sldId id="261" r:id="rId11"/>
    <p:sldId id="262" r:id="rId12"/>
    <p:sldId id="265" r:id="rId13"/>
    <p:sldId id="267" r:id="rId14"/>
    <p:sldId id="268" r:id="rId15"/>
    <p:sldId id="269" r:id="rId16"/>
    <p:sldId id="270" r:id="rId17"/>
    <p:sldId id="273" r:id="rId18"/>
    <p:sldId id="271" r:id="rId19"/>
    <p:sldId id="272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125" d="100"/>
          <a:sy n="125" d="100"/>
        </p:scale>
        <p:origin x="776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C97A2-B13F-4A4D-B2D7-DE163900D9A4}" type="datetimeFigureOut">
              <a:rPr lang="cs-CZ" smtClean="0"/>
              <a:t>29.10.2024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B5C24-BED6-45CC-9C73-1FF9148D3C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994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5C24-BED6-45CC-9C73-1FF9148D3C67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106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87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7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5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9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6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7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4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1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8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28" r:id="rId6"/>
    <p:sldLayoutId id="2147483724" r:id="rId7"/>
    <p:sldLayoutId id="2147483725" r:id="rId8"/>
    <p:sldLayoutId id="2147483726" r:id="rId9"/>
    <p:sldLayoutId id="2147483727" r:id="rId10"/>
    <p:sldLayoutId id="214748372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840FA76-5AF7-0AC3-228B-4F5EB5CFC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cs-CZ" sz="5400" u="sng" dirty="0">
                <a:solidFill>
                  <a:srgbClr val="FFFFFF"/>
                </a:solidFill>
                <a:latin typeface="Arial Black" panose="020B0A04020102020204" pitchFamily="34" charset="0"/>
              </a:rPr>
              <a:t>My </a:t>
            </a:r>
            <a:r>
              <a:rPr lang="cs-CZ" sz="5400" u="sng" dirty="0" err="1">
                <a:solidFill>
                  <a:srgbClr val="FFFFFF"/>
                </a:solidFill>
                <a:latin typeface="Arial Black" panose="020B0A04020102020204" pitchFamily="34" charset="0"/>
              </a:rPr>
              <a:t>games</a:t>
            </a:r>
            <a:endParaRPr lang="cs-CZ" sz="5400" u="sng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983CB46-FAF9-7568-A16A-53D260F57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cs-CZ" sz="2200" dirty="0">
                <a:solidFill>
                  <a:srgbClr val="FFFFFF"/>
                </a:solidFill>
                <a:latin typeface="Arial Black" panose="020B0A04020102020204" pitchFamily="34" charset="0"/>
              </a:rPr>
              <a:t>Jakub Schmid</a:t>
            </a:r>
          </a:p>
        </p:txBody>
      </p:sp>
      <p:grpSp>
        <p:nvGrpSpPr>
          <p:cNvPr id="16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413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C4BCD5-3CB9-2C06-3D2C-A65DC356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, PC hra, Počítačová hra, 3d modelování&#10;&#10;Popis byl vytvořen automaticky">
            <a:extLst>
              <a:ext uri="{FF2B5EF4-FFF2-40B4-BE49-F238E27FC236}">
                <a16:creationId xmlns:a16="http://schemas.microsoft.com/office/drawing/2014/main" id="{C586F8BB-AF1E-A7E5-EF13-63620B760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" y="0"/>
            <a:ext cx="12184942" cy="6858000"/>
          </a:xfrm>
        </p:spPr>
      </p:pic>
    </p:spTree>
    <p:extLst>
      <p:ext uri="{BB962C8B-B14F-4D97-AF65-F5344CB8AC3E}">
        <p14:creationId xmlns:p14="http://schemas.microsoft.com/office/powerpoint/2010/main" val="315220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AE162D-0D57-FCCD-54AA-F1A04CB0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&#10;&#10;Popis byl vytvořen automaticky">
            <a:extLst>
              <a:ext uri="{FF2B5EF4-FFF2-40B4-BE49-F238E27FC236}">
                <a16:creationId xmlns:a16="http://schemas.microsoft.com/office/drawing/2014/main" id="{7B670CC9-BCB7-A87A-7465-B5F85894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6" y="0"/>
            <a:ext cx="12194472" cy="6858000"/>
          </a:xfrm>
        </p:spPr>
      </p:pic>
    </p:spTree>
    <p:extLst>
      <p:ext uri="{BB962C8B-B14F-4D97-AF65-F5344CB8AC3E}">
        <p14:creationId xmlns:p14="http://schemas.microsoft.com/office/powerpoint/2010/main" val="156003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text, snímek obrazovky, Písmo, design&#10;&#10;Popis byl vytvořen automaticky">
            <a:extLst>
              <a:ext uri="{FF2B5EF4-FFF2-40B4-BE49-F238E27FC236}">
                <a16:creationId xmlns:a16="http://schemas.microsoft.com/office/drawing/2014/main" id="{BB7A261B-C9C7-10DA-D3CD-E4BC5F0765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37C919D-8107-B0A6-ED5B-7BEE3312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44909"/>
            <a:ext cx="10190071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Five Nights at 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Anatonda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17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44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1EA385-7A47-570C-9FCB-B1F06980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obsah 8" descr="Obsah obrázku snímek obrazovky, pneumatika, počítač, interiér&#10;&#10;Popis byl vytvořen automaticky">
            <a:extLst>
              <a:ext uri="{FF2B5EF4-FFF2-40B4-BE49-F238E27FC236}">
                <a16:creationId xmlns:a16="http://schemas.microsoft.com/office/drawing/2014/main" id="{D7DE7A42-2A73-28A3-0334-FA4D58CF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4"/>
            <a:ext cx="12192002" cy="6856612"/>
          </a:xfrm>
        </p:spPr>
      </p:pic>
    </p:spTree>
    <p:extLst>
      <p:ext uri="{BB962C8B-B14F-4D97-AF65-F5344CB8AC3E}">
        <p14:creationId xmlns:p14="http://schemas.microsoft.com/office/powerpoint/2010/main" val="392880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422611-CB84-8907-ED3E-6F2790EA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&#10;&#10;Popis byl vytvořen automaticky">
            <a:extLst>
              <a:ext uri="{FF2B5EF4-FFF2-40B4-BE49-F238E27FC236}">
                <a16:creationId xmlns:a16="http://schemas.microsoft.com/office/drawing/2014/main" id="{F91651E3-A95B-C810-5E6D-343DB7DEB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"/>
            <a:ext cx="12192000" cy="6860186"/>
          </a:xfrm>
        </p:spPr>
      </p:pic>
    </p:spTree>
    <p:extLst>
      <p:ext uri="{BB962C8B-B14F-4D97-AF65-F5344CB8AC3E}">
        <p14:creationId xmlns:p14="http://schemas.microsoft.com/office/powerpoint/2010/main" val="2484154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630189-F62C-5526-E0DF-2C70D2E2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, čtverec, 3d modelování, Počítačová hra&#10;&#10;Popis byl vytvořen automaticky">
            <a:extLst>
              <a:ext uri="{FF2B5EF4-FFF2-40B4-BE49-F238E27FC236}">
                <a16:creationId xmlns:a16="http://schemas.microsoft.com/office/drawing/2014/main" id="{C50F2F29-32D4-6541-E309-11FA2040F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4"/>
            <a:ext cx="12192002" cy="6856612"/>
          </a:xfrm>
        </p:spPr>
      </p:pic>
    </p:spTree>
    <p:extLst>
      <p:ext uri="{BB962C8B-B14F-4D97-AF65-F5344CB8AC3E}">
        <p14:creationId xmlns:p14="http://schemas.microsoft.com/office/powerpoint/2010/main" val="3965431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0B5A73-C168-0A65-0642-388A2079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, PC hra, Počítačová hra, Digitální kompozice&#10;&#10;Popis byl vytvořen automaticky">
            <a:extLst>
              <a:ext uri="{FF2B5EF4-FFF2-40B4-BE49-F238E27FC236}">
                <a16:creationId xmlns:a16="http://schemas.microsoft.com/office/drawing/2014/main" id="{12484AB3-B380-D932-4126-777E333C9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9" y="0"/>
            <a:ext cx="12205778" cy="6858000"/>
          </a:xfrm>
        </p:spPr>
      </p:pic>
    </p:spTree>
    <p:extLst>
      <p:ext uri="{BB962C8B-B14F-4D97-AF65-F5344CB8AC3E}">
        <p14:creationId xmlns:p14="http://schemas.microsoft.com/office/powerpoint/2010/main" val="292101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C06CFF-861C-0C04-11E4-459E9035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pneumatika, snímek obrazovky, kolo, počítač&#10;&#10;Popis byl vytvořen automaticky">
            <a:extLst>
              <a:ext uri="{FF2B5EF4-FFF2-40B4-BE49-F238E27FC236}">
                <a16:creationId xmlns:a16="http://schemas.microsoft.com/office/drawing/2014/main" id="{C3BAEFD6-4D14-B42E-BA49-941AC9B1D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4"/>
            <a:ext cx="12192002" cy="6856612"/>
          </a:xfrm>
        </p:spPr>
      </p:pic>
    </p:spTree>
    <p:extLst>
      <p:ext uri="{BB962C8B-B14F-4D97-AF65-F5344CB8AC3E}">
        <p14:creationId xmlns:p14="http://schemas.microsoft.com/office/powerpoint/2010/main" val="676830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87E206-7680-B0AE-5255-BBC2DC17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, grafický design, Grafika, kreslené&#10;&#10;Popis byl vytvořen automaticky">
            <a:extLst>
              <a:ext uri="{FF2B5EF4-FFF2-40B4-BE49-F238E27FC236}">
                <a16:creationId xmlns:a16="http://schemas.microsoft.com/office/drawing/2014/main" id="{A9377657-5CC2-39D9-7147-5FD25DAF7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367" y="0"/>
            <a:ext cx="12792734" cy="6858000"/>
          </a:xfrm>
        </p:spPr>
      </p:pic>
    </p:spTree>
    <p:extLst>
      <p:ext uri="{BB962C8B-B14F-4D97-AF65-F5344CB8AC3E}">
        <p14:creationId xmlns:p14="http://schemas.microsoft.com/office/powerpoint/2010/main" val="1128617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FB9557-2AE8-19E2-A122-989CEDB0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&#10;&#10;Popis byl vytvořen automaticky">
            <a:extLst>
              <a:ext uri="{FF2B5EF4-FFF2-40B4-BE49-F238E27FC236}">
                <a16:creationId xmlns:a16="http://schemas.microsoft.com/office/drawing/2014/main" id="{6E15AAB2-55BA-E574-9803-9549D70AA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4"/>
            <a:ext cx="12192002" cy="6856612"/>
          </a:xfrm>
        </p:spPr>
      </p:pic>
    </p:spTree>
    <p:extLst>
      <p:ext uri="{BB962C8B-B14F-4D97-AF65-F5344CB8AC3E}">
        <p14:creationId xmlns:p14="http://schemas.microsoft.com/office/powerpoint/2010/main" val="153552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délník 15">
            <a:extLst>
              <a:ext uri="{FF2B5EF4-FFF2-40B4-BE49-F238E27FC236}">
                <a16:creationId xmlns:a16="http://schemas.microsoft.com/office/drawing/2014/main" id="{49D41847-4318-BB6E-9267-4EAA135ED7E5}"/>
              </a:ext>
            </a:extLst>
          </p:cNvPr>
          <p:cNvSpPr/>
          <p:nvPr/>
        </p:nvSpPr>
        <p:spPr>
          <a:xfrm>
            <a:off x="0" y="-66040"/>
            <a:ext cx="12324080" cy="71475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1" name="Obrázek 10" descr="Obsah obrázku Grafika, kruh, grafický design, symbol&#10;&#10;Popis byl vytvořen automaticky">
            <a:extLst>
              <a:ext uri="{FF2B5EF4-FFF2-40B4-BE49-F238E27FC236}">
                <a16:creationId xmlns:a16="http://schemas.microsoft.com/office/drawing/2014/main" id="{2A1C0765-934F-78D8-ACFC-85A08F51A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86" y="1099917"/>
            <a:ext cx="2696734" cy="3034567"/>
          </a:xfrm>
          <a:prstGeom prst="rect">
            <a:avLst/>
          </a:prstGeom>
        </p:spPr>
      </p:pic>
      <p:pic>
        <p:nvPicPr>
          <p:cNvPr id="13" name="Obrázek 12" descr="Obsah obrázku snímek obrazovky, Grafika, řada/pruh, Elektricky modrá&#10;&#10;Popis byl vytvořen automaticky">
            <a:extLst>
              <a:ext uri="{FF2B5EF4-FFF2-40B4-BE49-F238E27FC236}">
                <a16:creationId xmlns:a16="http://schemas.microsoft.com/office/drawing/2014/main" id="{8B10500D-D96D-2CEE-856A-5663A1FF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19" y="3268441"/>
            <a:ext cx="2239994" cy="2239994"/>
          </a:xfrm>
          <a:prstGeom prst="rect">
            <a:avLst/>
          </a:prstGeom>
        </p:spPr>
      </p:pic>
      <p:pic>
        <p:nvPicPr>
          <p:cNvPr id="15" name="Obrázek 14" descr="Obsah obrázku Písmo, Grafika, logo, grafický design&#10;&#10;Popis byl vytvořen automaticky">
            <a:extLst>
              <a:ext uri="{FF2B5EF4-FFF2-40B4-BE49-F238E27FC236}">
                <a16:creationId xmlns:a16="http://schemas.microsoft.com/office/drawing/2014/main" id="{1D71BFB4-2A0F-FAF8-9E5D-99BFB2231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5300441"/>
            <a:ext cx="6639560" cy="1172226"/>
          </a:xfrm>
          <a:prstGeom prst="rect">
            <a:avLst/>
          </a:prstGeom>
        </p:spPr>
      </p:pic>
      <p:pic>
        <p:nvPicPr>
          <p:cNvPr id="24" name="Obrázek 23" descr="Obsah obrázku symbol, snímek obrazovky, Grafika, černá&#10;&#10;Popis byl vytvořen automaticky">
            <a:extLst>
              <a:ext uri="{FF2B5EF4-FFF2-40B4-BE49-F238E27FC236}">
                <a16:creationId xmlns:a16="http://schemas.microsoft.com/office/drawing/2014/main" id="{493C45AE-21D1-7C41-8AD4-A35DF9A69F0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95" y="573106"/>
            <a:ext cx="5860530" cy="21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98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26132D-4EEB-B320-9DF3-9132A8B6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&#10;&#10;Popis byl vytvořen automaticky">
            <a:extLst>
              <a:ext uri="{FF2B5EF4-FFF2-40B4-BE49-F238E27FC236}">
                <a16:creationId xmlns:a16="http://schemas.microsoft.com/office/drawing/2014/main" id="{DB1C881E-3AE9-8ED0-968C-4A09E376F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57" y="-40640"/>
            <a:ext cx="12344714" cy="6939280"/>
          </a:xfrm>
        </p:spPr>
      </p:pic>
    </p:spTree>
    <p:extLst>
      <p:ext uri="{BB962C8B-B14F-4D97-AF65-F5344CB8AC3E}">
        <p14:creationId xmlns:p14="http://schemas.microsoft.com/office/powerpoint/2010/main" val="101963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978E9A2-A3C7-874E-7EB4-7F98C735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4" b="410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03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4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4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16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9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A37C919D-8107-B0A6-ED5B-7BEE3312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s-CZ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Anatonda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cs-CZ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cs-CZ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6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40755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9B4364-9D7A-7E64-320F-E2C1E2AE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, PC hra, Digitální kompozice, Počítačová hra&#10;&#10;Popis byl vytvořen automaticky">
            <a:extLst>
              <a:ext uri="{FF2B5EF4-FFF2-40B4-BE49-F238E27FC236}">
                <a16:creationId xmlns:a16="http://schemas.microsoft.com/office/drawing/2014/main" id="{C91DE813-428C-4804-CB87-D7B41ACC7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4"/>
            <a:ext cx="12192002" cy="6856612"/>
          </a:xfrm>
        </p:spPr>
      </p:pic>
    </p:spTree>
    <p:extLst>
      <p:ext uri="{BB962C8B-B14F-4D97-AF65-F5344CB8AC3E}">
        <p14:creationId xmlns:p14="http://schemas.microsoft.com/office/powerpoint/2010/main" val="227978462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A51AD7-47B0-66AC-56B2-FBE25441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, umění&#10;&#10;Popis byl vytvořen automaticky">
            <a:extLst>
              <a:ext uri="{FF2B5EF4-FFF2-40B4-BE49-F238E27FC236}">
                <a16:creationId xmlns:a16="http://schemas.microsoft.com/office/drawing/2014/main" id="{2869D61E-38C3-0ECE-0FB3-32693C243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4"/>
            <a:ext cx="12192002" cy="6856612"/>
          </a:xfrm>
        </p:spPr>
      </p:pic>
    </p:spTree>
    <p:extLst>
      <p:ext uri="{BB962C8B-B14F-4D97-AF65-F5344CB8AC3E}">
        <p14:creationId xmlns:p14="http://schemas.microsoft.com/office/powerpoint/2010/main" val="237166361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47E2E6-25AC-DE92-A49F-E948EED1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mek obrazovky, PC hra, Digitální kompozice, kreslené&#10;&#10;Popis byl vytvořen automaticky">
            <a:extLst>
              <a:ext uri="{FF2B5EF4-FFF2-40B4-BE49-F238E27FC236}">
                <a16:creationId xmlns:a16="http://schemas.microsoft.com/office/drawing/2014/main" id="{5B06EBDC-D1D9-E7A2-089A-0FFEB84E1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4"/>
            <a:ext cx="12192002" cy="6856612"/>
          </a:xfrm>
        </p:spPr>
      </p:pic>
    </p:spTree>
    <p:extLst>
      <p:ext uri="{BB962C8B-B14F-4D97-AF65-F5344CB8AC3E}">
        <p14:creationId xmlns:p14="http://schemas.microsoft.com/office/powerpoint/2010/main" val="14591052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A1C2D9-5DE0-C036-A9DC-E1077AD2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h, venku, snowboarding, osoba&#10;&#10;Popis byl vytvořen automaticky">
            <a:extLst>
              <a:ext uri="{FF2B5EF4-FFF2-40B4-BE49-F238E27FC236}">
                <a16:creationId xmlns:a16="http://schemas.microsoft.com/office/drawing/2014/main" id="{F905A430-D981-7FD4-7358-A8BD1893A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"/>
            <a:ext cx="12192000" cy="6856610"/>
          </a:xfrm>
        </p:spPr>
      </p:pic>
    </p:spTree>
    <p:extLst>
      <p:ext uri="{BB962C8B-B14F-4D97-AF65-F5344CB8AC3E}">
        <p14:creationId xmlns:p14="http://schemas.microsoft.com/office/powerpoint/2010/main" val="50994831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3C3046-E695-182F-87DB-02C36AF1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sníh, hračka, zima&#10;&#10;Popis byl vytvořen automaticky">
            <a:extLst>
              <a:ext uri="{FF2B5EF4-FFF2-40B4-BE49-F238E27FC236}">
                <a16:creationId xmlns:a16="http://schemas.microsoft.com/office/drawing/2014/main" id="{A34F26A3-338B-0DCA-95D5-E7869ECE0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4"/>
            <a:ext cx="12192002" cy="6856612"/>
          </a:xfrm>
        </p:spPr>
      </p:pic>
    </p:spTree>
    <p:extLst>
      <p:ext uri="{BB962C8B-B14F-4D97-AF65-F5344CB8AC3E}">
        <p14:creationId xmlns:p14="http://schemas.microsoft.com/office/powerpoint/2010/main" val="394395691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snímek obrazovky&#10;&#10;Popis byl vytvořen automaticky">
            <a:extLst>
              <a:ext uri="{FF2B5EF4-FFF2-40B4-BE49-F238E27FC236}">
                <a16:creationId xmlns:a16="http://schemas.microsoft.com/office/drawing/2014/main" id="{B978E9A2-A3C7-874E-7EB4-7F98C735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03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4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4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16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9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A37C919D-8107-B0A6-ED5B-7BEE3312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on Flower</a:t>
            </a:r>
          </a:p>
        </p:txBody>
      </p:sp>
      <p:grpSp>
        <p:nvGrpSpPr>
          <p:cNvPr id="136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44661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1EC6179924FB042A20DA2F7D3DF5AF6" ma:contentTypeVersion="6" ma:contentTypeDescription="Vytvoří nový dokument" ma:contentTypeScope="" ma:versionID="c925c3cb107ef1f9cc8940474d408584">
  <xsd:schema xmlns:xsd="http://www.w3.org/2001/XMLSchema" xmlns:xs="http://www.w3.org/2001/XMLSchema" xmlns:p="http://schemas.microsoft.com/office/2006/metadata/properties" xmlns:ns3="c1506732-05d0-462a-8131-31b5aa323816" targetNamespace="http://schemas.microsoft.com/office/2006/metadata/properties" ma:root="true" ma:fieldsID="9e8c0d4c48f401d9559e3c508efa04e8" ns3:_="">
    <xsd:import namespace="c1506732-05d0-462a-8131-31b5aa32381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06732-05d0-462a-8131-31b5aa32381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506732-05d0-462a-8131-31b5aa323816" xsi:nil="true"/>
  </documentManagement>
</p:properties>
</file>

<file path=customXml/itemProps1.xml><?xml version="1.0" encoding="utf-8"?>
<ds:datastoreItem xmlns:ds="http://schemas.openxmlformats.org/officeDocument/2006/customXml" ds:itemID="{6652BAA2-4BA7-41B8-87F2-AC187F308C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506732-05d0-462a-8131-31b5aa3238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5D4914-63D5-4036-AEA6-5C0524B08F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84EDE-014C-4A5F-92CC-991A9E162F9F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c1506732-05d0-462a-8131-31b5aa323816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21</Words>
  <Application>Microsoft Office PowerPoint</Application>
  <PresentationFormat>Širokoúhlá obrazovka</PresentationFormat>
  <Paragraphs>12</Paragraphs>
  <Slides>20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8" baseType="lpstr">
      <vt:lpstr>Aptos</vt:lpstr>
      <vt:lpstr>Arial</vt:lpstr>
      <vt:lpstr>Arial Black</vt:lpstr>
      <vt:lpstr>Avenir Next LT Pro</vt:lpstr>
      <vt:lpstr>AvenirNext LT Pro Medium</vt:lpstr>
      <vt:lpstr>Sagona Book</vt:lpstr>
      <vt:lpstr>Segoe UI Semilight</vt:lpstr>
      <vt:lpstr>ExploreVTI</vt:lpstr>
      <vt:lpstr>My games</vt:lpstr>
      <vt:lpstr>Prezentace aplikace PowerPoint</vt:lpstr>
      <vt:lpstr>Anatonda the Game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Attack on Flower</vt:lpstr>
      <vt:lpstr>Prezentace aplikace PowerPoint</vt:lpstr>
      <vt:lpstr>Prezentace aplikace PowerPoint</vt:lpstr>
      <vt:lpstr>Five Nights at Anatonda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Jakub Schmid</dc:creator>
  <cp:lastModifiedBy>Jakub Schmid</cp:lastModifiedBy>
  <cp:revision>1</cp:revision>
  <dcterms:created xsi:type="dcterms:W3CDTF">2024-10-29T19:39:51Z</dcterms:created>
  <dcterms:modified xsi:type="dcterms:W3CDTF">2024-10-29T20:33:12Z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0x01010031EC6179924FB042A20DA2F7D3DF5AF6</vt:lpwstr>
  </property>
</Properties>
</file>